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92" r:id="rId4"/>
    <p:sldId id="318" r:id="rId5"/>
    <p:sldId id="270" r:id="rId6"/>
    <p:sldId id="293" r:id="rId7"/>
    <p:sldId id="294" r:id="rId8"/>
    <p:sldId id="272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281" r:id="rId18"/>
    <p:sldId id="357" r:id="rId19"/>
    <p:sldId id="358" r:id="rId20"/>
    <p:sldId id="359" r:id="rId21"/>
    <p:sldId id="360" r:id="rId22"/>
    <p:sldId id="282" r:id="rId23"/>
    <p:sldId id="283" r:id="rId24"/>
    <p:sldId id="284" r:id="rId25"/>
    <p:sldId id="370" r:id="rId26"/>
    <p:sldId id="311" r:id="rId27"/>
    <p:sldId id="322" r:id="rId28"/>
    <p:sldId id="371" r:id="rId29"/>
    <p:sldId id="312" r:id="rId30"/>
    <p:sldId id="363" r:id="rId31"/>
    <p:sldId id="367" r:id="rId32"/>
    <p:sldId id="364" r:id="rId33"/>
    <p:sldId id="365" r:id="rId34"/>
    <p:sldId id="338" r:id="rId35"/>
    <p:sldId id="339" r:id="rId36"/>
    <p:sldId id="362" r:id="rId37"/>
    <p:sldId id="313" r:id="rId38"/>
    <p:sldId id="330" r:id="rId39"/>
    <p:sldId id="326" r:id="rId40"/>
    <p:sldId id="327" r:id="rId41"/>
    <p:sldId id="323" r:id="rId42"/>
    <p:sldId id="329" r:id="rId43"/>
    <p:sldId id="325" r:id="rId44"/>
    <p:sldId id="328" r:id="rId45"/>
    <p:sldId id="314" r:id="rId46"/>
    <p:sldId id="337" r:id="rId47"/>
    <p:sldId id="372" r:id="rId48"/>
    <p:sldId id="315" r:id="rId49"/>
    <p:sldId id="340" r:id="rId50"/>
    <p:sldId id="331" r:id="rId51"/>
    <p:sldId id="341" r:id="rId52"/>
    <p:sldId id="344" r:id="rId53"/>
    <p:sldId id="342" r:id="rId54"/>
    <p:sldId id="343" r:id="rId55"/>
    <p:sldId id="345" r:id="rId56"/>
    <p:sldId id="346" r:id="rId57"/>
    <p:sldId id="361" r:id="rId58"/>
    <p:sldId id="287" r:id="rId59"/>
    <p:sldId id="288" r:id="rId60"/>
    <p:sldId id="290" r:id="rId61"/>
    <p:sldId id="335" r:id="rId62"/>
    <p:sldId id="289" r:id="rId63"/>
    <p:sldId id="291" r:id="rId64"/>
    <p:sldId id="334" r:id="rId65"/>
    <p:sldId id="298" r:id="rId66"/>
    <p:sldId id="373" r:id="rId67"/>
    <p:sldId id="259" r:id="rId68"/>
    <p:sldId id="332" r:id="rId69"/>
    <p:sldId id="336" r:id="rId70"/>
    <p:sldId id="368" r:id="rId71"/>
    <p:sldId id="300" r:id="rId72"/>
    <p:sldId id="347" r:id="rId73"/>
    <p:sldId id="366" r:id="rId74"/>
    <p:sldId id="374" r:id="rId75"/>
    <p:sldId id="309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EC77D6-949B-4786-B65A-5A273A3BE5E4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58EF0-9562-4762-AAE0-1C09A40F192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58EF0-9562-4762-AAE0-1C09A40F192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3000-CD9F-4761-9887-722BFFED2601}" type="datetimeFigureOut">
              <a:rPr lang="ko-KR" altLang="en-US" smtClean="0"/>
              <a:pPr/>
              <a:t>2015-10-26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B8017-992C-44A5-9BD1-35640AE37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KlfpHLpqtl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rC3cKMXD7VQ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youtu.be/M1YYRAGeuR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youtu.be/9WjSUpe_qf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H6wHU1Fo5Q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9T4-BzIxxk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i6-yqsW2mKc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MxHvFyShFu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NDQWUahdfE" TargetMode="External"/><Relationship Id="rId2" Type="http://schemas.openxmlformats.org/officeDocument/2006/relationships/hyperlink" Target="https://youtu.be/QdE_3Kh6f_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YLe2wf1O8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youtu.be/V3v-OnJmXm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xT5masLZ2eI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rwOkiUx1WI" TargetMode="External"/><Relationship Id="rId2" Type="http://schemas.openxmlformats.org/officeDocument/2006/relationships/hyperlink" Target="https://youtu.be/Er5gdhGf9R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u4BsxkiIgI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youtu.be/1nE0TrR9Aj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youtu.be/4NW5m3PHCT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isource-asia.com/products/hackrf-one" TargetMode="External"/><Relationship Id="rId2" Type="http://schemas.openxmlformats.org/officeDocument/2006/relationships/hyperlink" Target="https://greatscottgadgets.com/hackrf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kickstarter.com/projects/mossmann/hackrf-an-open-source-sdr-platform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foUI6Z5RBo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5HqeJhzVjo" TargetMode="External"/><Relationship Id="rId2" Type="http://schemas.openxmlformats.org/officeDocument/2006/relationships/hyperlink" Target="https://youtu.be/w8aNrUW7JU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NJ11KNb2Z4U" TargetMode="External"/><Relationship Id="rId5" Type="http://schemas.openxmlformats.org/officeDocument/2006/relationships/hyperlink" Target="https://youtu.be/yu_Seu7cV74" TargetMode="External"/><Relationship Id="rId4" Type="http://schemas.openxmlformats.org/officeDocument/2006/relationships/hyperlink" Target="https://youtu.be/49W7plgrRn0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nordicsemi.com/eng/content/download/2730/34105/file/nRF24L01_Product_Specification_v2_0.pdf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ti.com/product/cc1110-cc1111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85293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RF </a:t>
            </a:r>
            <a:r>
              <a:rPr lang="ko-KR" altLang="en-US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무선통신 해킹시연</a:t>
            </a:r>
            <a:endParaRPr lang="ko-KR" altLang="en-US" sz="6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9328" y="4583559"/>
            <a:ext cx="7704856" cy="1752600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2015.10.26</a:t>
            </a:r>
          </a:p>
          <a:p>
            <a:pPr algn="r"/>
            <a:r>
              <a:rPr lang="en-US" altLang="ko-KR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cybermong@grayhash.com</a:t>
            </a:r>
            <a:endParaRPr lang="ko-KR" altLang="en-US" sz="2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5778" name="Picture 2" descr="http://www.whitehatcontest.kr/web/imgs/maincut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709" y="332656"/>
            <a:ext cx="4927402" cy="19442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6237" y="620688"/>
            <a:ext cx="3494235" cy="144016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에르스테드의</a:t>
            </a:r>
            <a:r>
              <a:rPr lang="ko-KR" altLang="en-US" dirty="0" smtClean="0"/>
              <a:t> 실험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132856"/>
            <a:ext cx="7334250" cy="38004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패러데이의</a:t>
            </a:r>
            <a:r>
              <a:rPr lang="ko-KR" altLang="en-US" dirty="0" smtClean="0"/>
              <a:t> 전자기유도 실험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04864"/>
            <a:ext cx="5562600" cy="3467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맥스웰</a:t>
            </a:r>
            <a:r>
              <a:rPr lang="ko-KR" altLang="en-US" dirty="0" smtClean="0"/>
              <a:t> 방정식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988840"/>
            <a:ext cx="5532511" cy="41970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헤르츠 실험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060848"/>
            <a:ext cx="5476875" cy="4029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마르코니의</a:t>
            </a:r>
            <a:r>
              <a:rPr lang="ko-KR" altLang="en-US" dirty="0" smtClean="0"/>
              <a:t> 무선전신기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348880"/>
            <a:ext cx="5124450" cy="3524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아인슈타인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276872"/>
            <a:ext cx="5229225" cy="38957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전자기파의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6093296"/>
            <a:ext cx="8229600" cy="53265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altLang="ko-KR" sz="2400" u="sng" dirty="0" smtClean="0">
                <a:hlinkClick r:id="rId2"/>
              </a:rPr>
              <a:t>https://youtu.be/KlfpHLpqtlA</a:t>
            </a:r>
            <a:endParaRPr lang="en-US" altLang="ko-KR" sz="2400" u="sng" dirty="0" smtClean="0"/>
          </a:p>
          <a:p>
            <a:pPr algn="ctr">
              <a:buNone/>
            </a:pP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556792"/>
            <a:ext cx="6105525" cy="4391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RF Signal Replay Attack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GNU Radio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32040" y="2132856"/>
            <a:ext cx="3754760" cy="452596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무선신호 처리 </a:t>
            </a:r>
            <a:r>
              <a:rPr lang="en-US" altLang="ko-KR" sz="1800" dirty="0" smtClean="0"/>
              <a:t>SDR </a:t>
            </a:r>
            <a:r>
              <a:rPr lang="ko-KR" altLang="en-US" sz="1800" dirty="0" smtClean="0"/>
              <a:t>소프트웨어</a:t>
            </a:r>
            <a:endParaRPr lang="en-US" altLang="ko-KR" sz="1800" dirty="0" smtClean="0"/>
          </a:p>
          <a:p>
            <a:r>
              <a:rPr lang="en-US" altLang="ko-KR" sz="1800" dirty="0" smtClean="0"/>
              <a:t>SDR = Software Defined Radio</a:t>
            </a:r>
          </a:p>
          <a:p>
            <a:r>
              <a:rPr lang="en-US" altLang="ko-KR" sz="1800" dirty="0" smtClean="0"/>
              <a:t>Linux, Mac OS</a:t>
            </a:r>
            <a:r>
              <a:rPr lang="ko-KR" altLang="en-US" sz="1800" dirty="0" smtClean="0"/>
              <a:t>에서 실행 가능</a:t>
            </a:r>
            <a:endParaRPr lang="en-US" altLang="ko-KR" sz="1800" dirty="0" smtClean="0"/>
          </a:p>
          <a:p>
            <a:r>
              <a:rPr lang="ko-KR" altLang="en-US" sz="1800" dirty="0" smtClean="0"/>
              <a:t>무선 신호 송수신 가능</a:t>
            </a:r>
            <a:endParaRPr lang="en-US" altLang="ko-KR" sz="1800" dirty="0" smtClean="0"/>
          </a:p>
          <a:p>
            <a:r>
              <a:rPr lang="ko-KR" altLang="en-US" sz="1800" dirty="0" smtClean="0"/>
              <a:t>무선 신호 </a:t>
            </a:r>
            <a:r>
              <a:rPr lang="en-US" altLang="ko-KR" sz="1800" dirty="0" smtClean="0"/>
              <a:t>record/reply </a:t>
            </a:r>
            <a:r>
              <a:rPr lang="ko-KR" altLang="en-US" sz="1800" dirty="0" smtClean="0"/>
              <a:t>가능</a:t>
            </a:r>
            <a:endParaRPr lang="en-US" altLang="ko-KR" sz="1800" dirty="0" smtClean="0"/>
          </a:p>
          <a:p>
            <a:r>
              <a:rPr lang="ko-KR" altLang="en-US" sz="1800" dirty="0" smtClean="0"/>
              <a:t>무료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오픈소스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관련사이트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http://gnuradio.org/</a:t>
            </a:r>
          </a:p>
          <a:p>
            <a:pPr lvl="1"/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ko-KR" altLang="en-US" sz="18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420888"/>
            <a:ext cx="4426590" cy="2520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GNU Radio </a:t>
            </a:r>
            <a:r>
              <a:rPr lang="ko-KR" altLang="en-US" dirty="0" smtClean="0"/>
              <a:t>사용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Block</a:t>
            </a:r>
            <a:r>
              <a:rPr lang="ko-KR" altLang="en-US" sz="2000" dirty="0" smtClean="0"/>
              <a:t>의 이해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다양한 기능들을 </a:t>
            </a:r>
            <a:r>
              <a:rPr lang="en-US" altLang="ko-KR" sz="2000" dirty="0" smtClean="0"/>
              <a:t>Block</a:t>
            </a:r>
            <a:r>
              <a:rPr lang="ko-KR" altLang="en-US" sz="2000" dirty="0" smtClean="0"/>
              <a:t>이라는 모듈 단위로 제공</a:t>
            </a:r>
            <a:endParaRPr lang="en-US" altLang="ko-KR" sz="2000" dirty="0" smtClean="0"/>
          </a:p>
          <a:p>
            <a:r>
              <a:rPr lang="en-US" altLang="ko-KR" sz="2000" dirty="0" smtClean="0"/>
              <a:t>Source</a:t>
            </a:r>
            <a:r>
              <a:rPr lang="ko-KR" altLang="en-US" sz="2000" dirty="0" smtClean="0"/>
              <a:t>와 </a:t>
            </a:r>
            <a:r>
              <a:rPr lang="en-US" altLang="ko-KR" sz="2000" dirty="0" smtClean="0"/>
              <a:t>Sink</a:t>
            </a:r>
            <a:r>
              <a:rPr lang="ko-KR" altLang="en-US" sz="2000" dirty="0" smtClean="0"/>
              <a:t>의 이해 </a:t>
            </a:r>
            <a:r>
              <a:rPr lang="en-US" altLang="ko-KR" sz="2000" dirty="0" smtClean="0"/>
              <a:t>: Source = </a:t>
            </a:r>
            <a:r>
              <a:rPr lang="ko-KR" altLang="en-US" sz="2000" dirty="0" smtClean="0"/>
              <a:t>데이터의 근원지</a:t>
            </a:r>
            <a:r>
              <a:rPr lang="en-US" altLang="ko-KR" sz="2000" dirty="0" smtClean="0"/>
              <a:t>, Sink = </a:t>
            </a:r>
            <a:r>
              <a:rPr lang="ko-KR" altLang="en-US" sz="2000" dirty="0" smtClean="0"/>
              <a:t>목적지</a:t>
            </a:r>
            <a:endParaRPr lang="en-US" altLang="ko-KR" sz="2000" dirty="0" smtClean="0"/>
          </a:p>
          <a:p>
            <a:r>
              <a:rPr lang="en-US" altLang="ko-KR" sz="2000" dirty="0" err="1" smtClean="0"/>
              <a:t>Osmocom</a:t>
            </a:r>
            <a:r>
              <a:rPr lang="ko-KR" altLang="en-US" sz="2000" dirty="0" smtClean="0"/>
              <a:t>의 이해 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HackRF</a:t>
            </a:r>
            <a:r>
              <a:rPr lang="ko-KR" altLang="en-US" sz="2000" dirty="0" smtClean="0"/>
              <a:t>가 사용하는 </a:t>
            </a:r>
            <a:r>
              <a:rPr lang="en-US" altLang="ko-KR" sz="2000" dirty="0" smtClean="0"/>
              <a:t>Device Driver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854283" cy="353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주요 내용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What is RF?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RF Spectrum Analyzing</a:t>
            </a:r>
          </a:p>
          <a:p>
            <a:endParaRPr lang="en-US" altLang="ko-KR" b="1" dirty="0" smtClean="0"/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RF signal replay attack!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RF signal binary pattern analyzing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Pentoo</a:t>
            </a:r>
            <a:r>
              <a:rPr lang="en-US" altLang="ko-KR" dirty="0" smtClean="0"/>
              <a:t> Linux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무선 해킹에 최적화된 </a:t>
            </a:r>
            <a:r>
              <a:rPr lang="en-US" altLang="ko-KR" dirty="0" smtClean="0"/>
              <a:t>Linux </a:t>
            </a:r>
            <a:r>
              <a:rPr lang="ko-KR" altLang="en-US" dirty="0" err="1" smtClean="0"/>
              <a:t>배포본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348880"/>
            <a:ext cx="5732468" cy="432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 + </a:t>
            </a:r>
            <a:r>
              <a:rPr lang="en-US" altLang="ko-KR" dirty="0" err="1" smtClean="0"/>
              <a:t>HackRF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altLang="ko-KR" dirty="0" smtClean="0"/>
              <a:t>1. </a:t>
            </a:r>
            <a:r>
              <a:rPr lang="en-US" altLang="ko-KR" dirty="0" err="1" smtClean="0"/>
              <a:t>Xquartz</a:t>
            </a:r>
            <a:r>
              <a:rPr lang="en-US" altLang="ko-KR" dirty="0" smtClean="0"/>
              <a:t>(X11)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http://xquartz.macosforge.org/landing/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 MACPORTS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https://guide.macports.org/chunked/installing.shell.html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터미널 작업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port self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xcode</a:t>
            </a:r>
            <a:r>
              <a:rPr lang="en-US" altLang="ko-KR" dirty="0" smtClean="0"/>
              <a:t>-select --install</a:t>
            </a:r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port install </a:t>
            </a:r>
            <a:r>
              <a:rPr lang="en-US" altLang="ko-KR" dirty="0" err="1" smtClean="0"/>
              <a:t>gnuradio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&gt;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port install </a:t>
            </a:r>
            <a:r>
              <a:rPr lang="en-US" altLang="ko-KR" dirty="0" err="1" smtClean="0"/>
              <a:t>gr-osmosdr</a:t>
            </a:r>
            <a:endParaRPr lang="en-US" altLang="ko-KR" dirty="0" smtClean="0"/>
          </a:p>
          <a:p>
            <a:pPr>
              <a:buFont typeface="Wingdings"/>
              <a:buChar char="Ø"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// </a:t>
            </a:r>
            <a:r>
              <a:rPr lang="ko-KR" altLang="en-US" dirty="0" smtClean="0"/>
              <a:t>바탕화면에 </a:t>
            </a:r>
            <a:r>
              <a:rPr lang="ko-KR" altLang="en-US" dirty="0" err="1" smtClean="0"/>
              <a:t>바로가기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ln</a:t>
            </a:r>
            <a:r>
              <a:rPr lang="en-US" altLang="ko-KR" dirty="0" smtClean="0"/>
              <a:t> -s /opt/local/bin/</a:t>
            </a:r>
            <a:r>
              <a:rPr lang="en-US" altLang="ko-KR" dirty="0" err="1" smtClean="0"/>
              <a:t>gnuradio</a:t>
            </a:r>
            <a:r>
              <a:rPr lang="en-US" altLang="ko-KR" dirty="0" smtClean="0"/>
              <a:t>-companion ~/Desktop/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replay attack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GNU Radio</a:t>
            </a:r>
            <a:r>
              <a:rPr lang="ko-KR" altLang="en-US" dirty="0" smtClean="0"/>
              <a:t>를 이용한 무선신호 </a:t>
            </a:r>
            <a:r>
              <a:rPr lang="en-US" altLang="ko-KR" dirty="0" smtClean="0"/>
              <a:t>Recording</a:t>
            </a:r>
          </a:p>
          <a:p>
            <a:pPr lvl="1"/>
            <a:r>
              <a:rPr lang="en-US" altLang="ko-KR" dirty="0" smtClean="0"/>
              <a:t>RF signal Source -&gt; File Sink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Recording </a:t>
            </a:r>
            <a:r>
              <a:rPr lang="ko-KR" altLang="en-US" dirty="0" smtClean="0"/>
              <a:t>된 신호 재생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File Source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Osmocom</a:t>
            </a:r>
            <a:r>
              <a:rPr lang="en-US" altLang="ko-KR" dirty="0" smtClean="0"/>
              <a:t> Sink</a:t>
            </a:r>
            <a:r>
              <a:rPr lang="ko-KR" altLang="en-US" dirty="0" smtClean="0"/>
              <a:t>로 출력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Record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060848"/>
            <a:ext cx="7136662" cy="36994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신호 </a:t>
            </a:r>
            <a:r>
              <a:rPr lang="en-US" altLang="ko-KR" dirty="0" smtClean="0"/>
              <a:t>Replay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297414" cy="37619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Replay Attack </a:t>
            </a:r>
            <a:r>
              <a:rPr lang="ko-KR" altLang="en-US" dirty="0" smtClean="0">
                <a:solidFill>
                  <a:srgbClr val="FFFF00"/>
                </a:solidFill>
              </a:rPr>
              <a:t>시연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RC</a:t>
            </a:r>
            <a:r>
              <a:rPr lang="ko-KR" altLang="en-US" dirty="0" smtClean="0"/>
              <a:t>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자동차 리모컨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차량 차단기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드론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도어락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RF</a:t>
            </a:r>
            <a:r>
              <a:rPr lang="ko-KR" altLang="en-US" dirty="0" smtClean="0">
                <a:solidFill>
                  <a:srgbClr val="FFC000"/>
                </a:solidFill>
              </a:rPr>
              <a:t>카 무선 해킹 시연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204864"/>
            <a:ext cx="5940784" cy="3937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대역 알아내기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140968"/>
            <a:ext cx="3939523" cy="34470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700808"/>
            <a:ext cx="5038725" cy="2381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</a:t>
            </a:r>
            <a:r>
              <a:rPr lang="ko-KR" altLang="en-US" dirty="0" smtClean="0"/>
              <a:t>카 무선해킹 시연 영상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941168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2"/>
              </a:rPr>
              <a:t>https://youtu.be/rC3cKMXD7VQ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4365104"/>
            <a:ext cx="4032448" cy="20574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076056" y="2420888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4"/>
              </a:rPr>
              <a:t>https://youtu.be/M1YYRAGeuRE</a:t>
            </a:r>
            <a:endParaRPr lang="ko-KR" alt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772816"/>
            <a:ext cx="4320480" cy="20813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692696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자동차 리모컨 무선 해킹 시연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348880"/>
            <a:ext cx="5718008" cy="37444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 주변의 무선 신호들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5733256"/>
            <a:ext cx="8229600" cy="57606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altLang="ko-KR" sz="2000" dirty="0" smtClean="0">
                <a:hlinkClick r:id="rId2"/>
              </a:rPr>
              <a:t>https://youtu.be/9WjSUpe_qfs</a:t>
            </a:r>
            <a:endParaRPr lang="en-US" altLang="ko-KR" sz="2000" dirty="0" smtClean="0"/>
          </a:p>
          <a:p>
            <a:pPr algn="ctr">
              <a:buNone/>
            </a:pPr>
            <a:endParaRPr lang="en-US" altLang="ko-KR" sz="2000" dirty="0" smtClean="0"/>
          </a:p>
          <a:p>
            <a:pPr algn="ctr">
              <a:buNone/>
            </a:pPr>
            <a:endParaRPr lang="ko-KR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772816"/>
            <a:ext cx="6619875" cy="3771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584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WIFI, </a:t>
            </a:r>
            <a:r>
              <a:rPr lang="ko-KR" altLang="en-US" b="1" dirty="0" smtClean="0"/>
              <a:t>휴대폰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라디오</a:t>
            </a:r>
            <a:r>
              <a:rPr lang="en-US" altLang="ko-KR" b="1" dirty="0" smtClean="0"/>
              <a:t>, TV, GPS </a:t>
            </a:r>
            <a:r>
              <a:rPr lang="ko-KR" altLang="en-US" b="1" dirty="0" smtClean="0"/>
              <a:t>등 우리 주변엔 수 많은 전자기파가 존재함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RF </a:t>
            </a:r>
            <a:r>
              <a:rPr lang="ko-KR" altLang="en-US" b="1" dirty="0" smtClean="0">
                <a:solidFill>
                  <a:srgbClr val="FFC000"/>
                </a:solidFill>
              </a:rPr>
              <a:t>주파수</a:t>
            </a:r>
            <a:r>
              <a:rPr lang="en-US" altLang="ko-KR" b="1" dirty="0" smtClean="0">
                <a:solidFill>
                  <a:srgbClr val="FFC000"/>
                </a:solidFill>
              </a:rPr>
              <a:t>(Frequency)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무서운 </a:t>
            </a:r>
            <a:r>
              <a:rPr lang="ko-KR" altLang="en-US" dirty="0" err="1" smtClean="0"/>
              <a:t>전파법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철컹철컹</a:t>
            </a:r>
            <a:r>
              <a:rPr lang="en-US" altLang="ko-KR" dirty="0" smtClean="0"/>
              <a:t>..!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492896"/>
            <a:ext cx="5477094" cy="40324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</a:t>
            </a:r>
            <a:r>
              <a:rPr lang="en-US" altLang="ko-KR" dirty="0" smtClean="0"/>
              <a:t>(Frequency)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315</a:t>
            </a:r>
            <a:r>
              <a:rPr lang="en-US" altLang="ko-KR" dirty="0"/>
              <a:t>, 433, 868, </a:t>
            </a:r>
            <a:r>
              <a:rPr lang="en-US" altLang="ko-KR" dirty="0" smtClean="0"/>
              <a:t>915MHz : </a:t>
            </a:r>
            <a:r>
              <a:rPr lang="en-US" altLang="ko-KR" dirty="0" smtClean="0">
                <a:solidFill>
                  <a:srgbClr val="FF0000"/>
                </a:solidFill>
              </a:rPr>
              <a:t>Free!</a:t>
            </a:r>
          </a:p>
          <a:p>
            <a:r>
              <a:rPr lang="en-US" altLang="ko-KR" dirty="0" smtClean="0"/>
              <a:t>13.56Mhz : RFID, </a:t>
            </a:r>
            <a:r>
              <a:rPr lang="en-US" altLang="ko-KR" dirty="0" smtClean="0">
                <a:solidFill>
                  <a:srgbClr val="FF0000"/>
                </a:solidFill>
              </a:rPr>
              <a:t>Free!</a:t>
            </a:r>
          </a:p>
          <a:p>
            <a:r>
              <a:rPr lang="en-US" altLang="ko-KR" dirty="0" smtClean="0"/>
              <a:t>2.4Ghz  :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, Bluetooth, </a:t>
            </a:r>
            <a:r>
              <a:rPr lang="en-US" altLang="ko-KR" dirty="0" err="1" smtClean="0"/>
              <a:t>Zigbee</a:t>
            </a:r>
            <a:r>
              <a:rPr lang="en-US" altLang="ko-KR" dirty="0" smtClean="0"/>
              <a:t>, </a:t>
            </a:r>
            <a:r>
              <a:rPr lang="en-US" altLang="ko-KR" dirty="0" smtClean="0">
                <a:solidFill>
                  <a:srgbClr val="FF0000"/>
                </a:solidFill>
              </a:rPr>
              <a:t>Free!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717032"/>
            <a:ext cx="3836884" cy="28803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ISM </a:t>
            </a:r>
            <a:r>
              <a:rPr lang="ko-KR" altLang="en-US" dirty="0" smtClean="0"/>
              <a:t>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b="1" dirty="0" smtClean="0"/>
              <a:t>Industrial, Scientific and Medical (ISM)</a:t>
            </a:r>
          </a:p>
          <a:p>
            <a:r>
              <a:rPr lang="ko-KR" altLang="en-US" sz="2000" dirty="0" smtClean="0"/>
              <a:t>산업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과학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의료용으로 자유롭게 사용할 수 있는 주파수 대역</a:t>
            </a:r>
            <a:endParaRPr lang="ko-KR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8101236" cy="38609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주파수 대역 알아내기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15816" y="6165304"/>
            <a:ext cx="687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https://youtu.be/H6wHU1Fo5QQ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7524750" cy="4457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무선 신호 </a:t>
            </a:r>
            <a:r>
              <a:rPr lang="ko-KR" altLang="en-US" dirty="0" err="1" smtClean="0"/>
              <a:t>캡쳐하기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16832"/>
            <a:ext cx="6515100" cy="3924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15816" y="609329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https://youtu.be/u9T4-BzIxxk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열려라 참깨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2040" y="3717032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https://youtu.be/i6-yqsW2mKc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700808"/>
            <a:ext cx="3026096" cy="47072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FFC000"/>
                </a:solidFill>
              </a:rPr>
              <a:t>차량 차단기 무선 해킹 시연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76872"/>
            <a:ext cx="5423826" cy="39608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 works with RF too!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4293096"/>
            <a:ext cx="4362153" cy="23543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70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844824"/>
            <a:ext cx="4176464" cy="28144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6093296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https://youtu.be/MxHvFyShFuM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1772816"/>
            <a:ext cx="6465420" cy="4029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Spectrum Analyzing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5872" y="1600200"/>
            <a:ext cx="2386608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ko-KR" sz="2400" dirty="0" smtClean="0"/>
          </a:p>
          <a:p>
            <a:r>
              <a:rPr lang="ko-KR" altLang="en-US" sz="2400" dirty="0" smtClean="0"/>
              <a:t>관련 툴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GQRX</a:t>
            </a:r>
          </a:p>
          <a:p>
            <a:pPr lvl="1"/>
            <a:r>
              <a:rPr lang="en-US" altLang="ko-KR" sz="2000" dirty="0" smtClean="0"/>
              <a:t>SDR#</a:t>
            </a:r>
          </a:p>
          <a:p>
            <a:pPr lvl="1"/>
            <a:r>
              <a:rPr lang="en-US" altLang="ko-KR" sz="2000" dirty="0" smtClean="0"/>
              <a:t>GNU Radio</a:t>
            </a:r>
          </a:p>
          <a:p>
            <a:pPr lvl="1"/>
            <a:r>
              <a:rPr lang="en-US" altLang="ko-KR" sz="2000" dirty="0" smtClean="0"/>
              <a:t>RF Analyzer</a:t>
            </a:r>
          </a:p>
          <a:p>
            <a:pPr lvl="1">
              <a:buNone/>
            </a:pPr>
            <a:r>
              <a:rPr lang="en-US" altLang="ko-KR" sz="2000" dirty="0" smtClean="0"/>
              <a:t>   (Android)</a:t>
            </a:r>
            <a:endParaRPr lang="ko-KR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060848"/>
            <a:ext cx="5849484" cy="32727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5536" y="566124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선택한 대역대의 무선 신호 강도를 </a:t>
            </a:r>
            <a:r>
              <a:rPr lang="en-US" altLang="ko-KR" b="1" dirty="0" smtClean="0"/>
              <a:t>Visualizing</a:t>
            </a:r>
            <a:r>
              <a:rPr lang="ko-KR" altLang="en-US" b="1" dirty="0" smtClean="0"/>
              <a:t>하게 보여줌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1~3</a:t>
            </a:r>
            <a:r>
              <a:rPr lang="ko-KR" altLang="en-US" dirty="0" smtClean="0"/>
              <a:t>차 시도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시도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..</a:t>
            </a:r>
            <a:endParaRPr lang="ko-KR" altLang="en-US" dirty="0" smtClean="0"/>
          </a:p>
          <a:p>
            <a:pPr lvl="1"/>
            <a:r>
              <a:rPr lang="en-US" altLang="ko-KR" dirty="0" smtClean="0">
                <a:hlinkClick r:id="rId2"/>
              </a:rPr>
              <a:t>https://youtu.be/QdE_3Kh6f_4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시도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..</a:t>
            </a:r>
            <a:endParaRPr lang="ko-KR" altLang="en-US" dirty="0" smtClean="0"/>
          </a:p>
          <a:p>
            <a:pPr lvl="1"/>
            <a:r>
              <a:rPr lang="en-US" altLang="ko-KR" dirty="0" smtClean="0">
                <a:hlinkClick r:id="rId3"/>
              </a:rPr>
              <a:t>https://youtu.be/XNDQWUahdfE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차 시도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실패</a:t>
            </a:r>
            <a:r>
              <a:rPr lang="en-US" altLang="ko-KR" dirty="0" smtClean="0"/>
              <a:t> + Ban.. OTL</a:t>
            </a:r>
            <a:endParaRPr lang="ko-KR" altLang="en-US" dirty="0" smtClean="0"/>
          </a:p>
          <a:p>
            <a:pPr lvl="1"/>
            <a:r>
              <a:rPr lang="en-US" altLang="ko-KR" dirty="0" smtClean="0">
                <a:hlinkClick r:id="rId4"/>
              </a:rPr>
              <a:t>https://youtu.be/CYLe2wf1O8A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경비아저씨는 </a:t>
            </a:r>
            <a:r>
              <a:rPr lang="ko-KR" altLang="en-US" dirty="0" err="1" smtClean="0"/>
              <a:t>우리편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9792" y="58772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2"/>
              </a:rPr>
              <a:t>https://youtu.be/V3v-OnJmXms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204864"/>
            <a:ext cx="6361514" cy="3263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경비아저씨는 </a:t>
            </a:r>
            <a:r>
              <a:rPr lang="ko-KR" altLang="en-US" dirty="0" err="1" smtClean="0"/>
              <a:t>우리편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132856"/>
            <a:ext cx="6336704" cy="3564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삽질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또 삽질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264679" y="2536305"/>
            <a:ext cx="5707625" cy="313897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84994" name="Picture 2" descr="https://lh3.googleusercontent.com/fh6rRTaDMWXPQJN91vDusuMhShH4FV8HcPlfrKkYAxxicrArbcA_n-Y7z88BxPdhC1dIIJ2y9CLbq4XZHfbj7DBSpRdxO_UmLPNzyhmjlkTgA5kbGfBZ_LULn2ghylVb_CFjqam-iCwbFcRFU2i-J9CoKSiXANHr82v42IsidS5w-vqhr4TDKvmcJSEBQq1X8j0ABt2UHu_M_TQp9PHbojHwv_G6jVriMjkHMNJ3MbIUU_b5oWXcpi8OoZZpQWqLSZ5le2VYjtaDAxTrtzAWxGoliymUBbOBYjeFOnLIU5C73f9QDd0i9aIR7U74s1RFMPucmT9M62inOCPI5yQnApm8-7W1OBp56rVu5hWF3QC1tz4KXlbNChG8aOMlXha-VbKpCwke64XFAE9nGLaW2mHmb-5_iHbZZJutf97-2_y9bZJQgkMhnHsjkVZpFqsV47oLHZKEHwL-bsZ_VekliBQly4KORPAPISs6par8gQxDVc6CHe8aQMAWHl3vRus7XNz_AdJOgmLbj8ElnROCefcVQLyYHMBYtHRitRWZR0qj=w1280-h720-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3888432" cy="21872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4996" name="Picture 4" descr="https://lh3.googleusercontent.com/tdI5KS7fuJu5vSQUfWyGREhIx1ymo0fMM5OBHads9HyqqUW20YnmKojvlHN0L3COkULOzpBBVbIUghK4byrAkh-ZdF-XM3gNpToC2Klt-Lw24XtxO1A4mOPMvxiTtqgHGqe5331RKSKI5INqzyPM0hhG-Sr8WhHh2TBUtL3-KK27pJ0xYFX0ah2smcWhra0nlCpTi6PC4aVAXrl5c4EPCV9gCCON8Wi0VMAHWuUx7d51Pz2bKTMuSQeLf6HEBHmfs55CmsrIYCakAtgN1on6KxyNrwPwG9MF8kDZk02LwnVdnHepgWUbQ94lHsW_YUMy2e3kdJFc6482jsObeYDXaF1aVhUzagrc0UgxMVU5nvyluUC8G8o9oJMg8uJXhrXKgTvRxGj7sFd7nPvadrKJO0ZNN8T_7Qq4rez3chbpBpllr7h-djk6H9ITo6OtM4vQIyXHI5BGrMBUW3qO0aHbpZvNrs3xJhtYw9nc4p78ikAQO-D5lkfV3SVuM9VrkO-GZffpjxktLehvoaIa3ISF-fb1mpp-UAI9cnZt_HR4hAHG=w1280-h720-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0046" y="1772816"/>
            <a:ext cx="3840426" cy="2160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4998" name="Picture 6" descr="https://lh3.googleusercontent.com/CXFDge_tT9LXnd5HjKNd1yfDkCDfDZPWO7MJhZJrp4lDrdnY1nxjuHPfrZi8IzMUvT9b5RjfiUL-grursyZcfVArUPTJDFirDJUj4bMnMvTdgHcVSHZMvP3El2-gq1cJypzZKsLk6FAyswgFQm2xwczlLSgVXBazdibvvyxpt_s0Jse63J2ifLkiM0lS0fZm1Z4Zz-dLCwDrHqWVixibkwL8MWuG6mm845FlkiNJkoIdmlSRUYuxCBunraiWnA_NLCbHSueIVtrxka_5Vtm2Bz18oLtziCfaydI15ZPDCoP8Fxgch3wYHLW6ijHmXLjOcN8Uk5FUOJBBCVFIO_q8Ui75JZppthzmZJYGqY6HTfZ0zC4Wiz_-UW0kb7t8oFQWm6NoTE-SKa8JfmViubqDxVZCVtOFtqIB6lrLTF73Fn4k9f66DYi0a8TWYdUXdyNcMNOELgLxYbAUSHNQidH2kSOATL2NOIxPYq46oy_055t2yonGn8dmwvyjTsPIVQ_mTHiRedEEfhoKYvapemeTaoHxPvwC6rQCdguI_qbahht7=w1280-h720-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365103"/>
            <a:ext cx="3888432" cy="18722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500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4293096"/>
            <a:ext cx="3726659" cy="1944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5816" y="573325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2"/>
              </a:rPr>
              <a:t>https://youtu.be/xT5masLZ2eI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204864"/>
            <a:ext cx="6211046" cy="3096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836712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Drone</a:t>
            </a:r>
            <a:r>
              <a:rPr lang="ko-KR" altLang="en-US" dirty="0" smtClean="0">
                <a:solidFill>
                  <a:srgbClr val="FFC000"/>
                </a:solidFill>
              </a:rPr>
              <a:t> 무선 해킹 시연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492896"/>
            <a:ext cx="7762875" cy="31146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주파수 알아내기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8024" y="242088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2"/>
              </a:rPr>
              <a:t>https://youtu.be/Er5gdhGf9RA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5229200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3"/>
              </a:rPr>
              <a:t>https://youtu.be/1rwOkiUx1WI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844824"/>
            <a:ext cx="4032448" cy="21810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293096"/>
            <a:ext cx="4016714" cy="21314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드론</a:t>
            </a:r>
            <a:r>
              <a:rPr lang="ko-KR" altLang="en-US" dirty="0" smtClean="0"/>
              <a:t> 무선해킹 시연 영상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8024" y="242088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https://youtu.be/u4BsxkiIgIE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72816"/>
            <a:ext cx="3909689" cy="20162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5576" y="501317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https://youtu.be/1nE0TrR9AjA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4437112"/>
            <a:ext cx="3840472" cy="1944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도어락</a:t>
            </a:r>
            <a:r>
              <a:rPr lang="ko-KR" altLang="en-US" dirty="0" smtClean="0">
                <a:solidFill>
                  <a:srgbClr val="FF0000"/>
                </a:solidFill>
              </a:rPr>
              <a:t> 무선 해킹 시연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2" descr="https://fbcdn-sphotos-g-a.akamaihd.net/hphotos-ak-xfa1/v/t34.0-12/12170615_981567911901679_346365499_n.jpg?oh=8cc39df9dc71233df97a6cb853e5d5fb&amp;oe=562D715C&amp;__gda__=1445840352_a28a55a72ed4f53dcc885136e14d496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780928"/>
            <a:ext cx="5112568" cy="38344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44824"/>
            <a:ext cx="4968552" cy="27993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도어락</a:t>
            </a:r>
            <a:r>
              <a:rPr lang="ko-KR" altLang="en-US" dirty="0" smtClean="0"/>
              <a:t> 주파수 알아내기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15816" y="602128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2"/>
              </a:rPr>
              <a:t>https://youtu.be/4NW5m3PHCTg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988840"/>
            <a:ext cx="6467475" cy="3629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HackRF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8024" y="1916832"/>
            <a:ext cx="4355976" cy="4525963"/>
          </a:xfrm>
        </p:spPr>
        <p:txBody>
          <a:bodyPr>
            <a:noAutofit/>
          </a:bodyPr>
          <a:lstStyle/>
          <a:p>
            <a:r>
              <a:rPr lang="ko-KR" altLang="en-US" sz="1400" b="1" dirty="0" smtClean="0"/>
              <a:t>무선 신호 송수신 하드웨어 장비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1 MHz to 6 GHz </a:t>
            </a:r>
            <a:r>
              <a:rPr lang="en-US" altLang="ko-KR" sz="1400" dirty="0" smtClean="0"/>
              <a:t>operating frequency</a:t>
            </a:r>
          </a:p>
          <a:p>
            <a:r>
              <a:rPr lang="en-US" altLang="ko-KR" sz="1400" b="1" dirty="0" smtClean="0"/>
              <a:t>half-duplex</a:t>
            </a:r>
            <a:r>
              <a:rPr lang="en-US" altLang="ko-KR" sz="1400" dirty="0" smtClean="0"/>
              <a:t> transceiver</a:t>
            </a:r>
          </a:p>
          <a:p>
            <a:r>
              <a:rPr lang="en-US" altLang="ko-KR" sz="1400" dirty="0" smtClean="0"/>
              <a:t>compatible with GNU Radio, SDR#, and more</a:t>
            </a:r>
          </a:p>
          <a:p>
            <a:r>
              <a:rPr lang="en-US" altLang="ko-KR" sz="1400" dirty="0" smtClean="0"/>
              <a:t>SMA female antenna connector</a:t>
            </a:r>
          </a:p>
          <a:p>
            <a:r>
              <a:rPr lang="en-US" altLang="ko-KR" sz="1400" dirty="0" smtClean="0"/>
              <a:t>Hi-Speed USB 2.0</a:t>
            </a:r>
          </a:p>
          <a:p>
            <a:r>
              <a:rPr lang="en-US" altLang="ko-KR" sz="1400" dirty="0" smtClean="0"/>
              <a:t>USB-powered</a:t>
            </a:r>
          </a:p>
          <a:p>
            <a:r>
              <a:rPr lang="en-US" altLang="ko-KR" sz="1400" dirty="0" smtClean="0"/>
              <a:t>open source hardware</a:t>
            </a:r>
          </a:p>
          <a:p>
            <a:r>
              <a:rPr lang="en-US" altLang="ko-KR" sz="1400" dirty="0" smtClean="0"/>
              <a:t>$300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관련사이트</a:t>
            </a:r>
            <a:endParaRPr lang="en-US" altLang="ko-KR" sz="1400" dirty="0" smtClean="0"/>
          </a:p>
          <a:p>
            <a:pPr lvl="1"/>
            <a:r>
              <a:rPr lang="en-US" altLang="ko-KR" sz="1000" dirty="0" smtClean="0">
                <a:hlinkClick r:id="rId2"/>
              </a:rPr>
              <a:t>https://greatscottgadgets.com/hackrf/</a:t>
            </a:r>
            <a:endParaRPr lang="en-US" altLang="ko-KR" sz="1000" dirty="0" smtClean="0"/>
          </a:p>
          <a:p>
            <a:pPr lvl="1"/>
            <a:r>
              <a:rPr lang="en-US" altLang="ko-KR" sz="1000" dirty="0" smtClean="0">
                <a:hlinkClick r:id="rId3"/>
              </a:rPr>
              <a:t>http://store.isource-asia.com/products/hackrf-one</a:t>
            </a:r>
            <a:endParaRPr lang="en-US" altLang="ko-KR" sz="1000" dirty="0" smtClean="0"/>
          </a:p>
          <a:p>
            <a:pPr lvl="1"/>
            <a:r>
              <a:rPr lang="en-US" altLang="ko-KR" sz="1000" dirty="0" smtClean="0">
                <a:hlinkClick r:id="rId4"/>
              </a:rPr>
              <a:t>https://www.kickstarter.com/projects/mossmann/hackrf-an-open-source-sdr-platform</a:t>
            </a:r>
            <a:endParaRPr lang="en-US" altLang="ko-KR" sz="1000" dirty="0" smtClean="0"/>
          </a:p>
          <a:p>
            <a:pPr lvl="1">
              <a:buNone/>
            </a:pPr>
            <a:endParaRPr lang="en-US" altLang="ko-KR" sz="1000" dirty="0" smtClean="0"/>
          </a:p>
          <a:p>
            <a:pPr lvl="1"/>
            <a:endParaRPr lang="en-US" altLang="ko-KR" sz="1000" dirty="0" smtClean="0"/>
          </a:p>
          <a:p>
            <a:pPr lvl="1"/>
            <a:endParaRPr lang="en-US" altLang="ko-KR" sz="1000" dirty="0" smtClean="0"/>
          </a:p>
          <a:p>
            <a:endParaRPr lang="ko-KR" altLang="en-US" sz="1400" dirty="0"/>
          </a:p>
        </p:txBody>
      </p:sp>
      <p:sp>
        <p:nvSpPr>
          <p:cNvPr id="1026" name="AutoShape 2" descr="HackRF One preliminary&#10;photo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420888"/>
            <a:ext cx="4238625" cy="2667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열려라 참깨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4824"/>
            <a:ext cx="6534763" cy="34453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059832" y="566124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3"/>
              </a:rPr>
              <a:t>https://youtu.be/zfoUI6Z5RBo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0808"/>
            <a:ext cx="6743733" cy="5057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844824"/>
            <a:ext cx="5904656" cy="47927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825062" cy="49224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916832"/>
            <a:ext cx="4968552" cy="47418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6768752" cy="46223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주파수 알아내기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988840"/>
            <a:ext cx="7078989" cy="4608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Replay Attack </a:t>
            </a:r>
            <a:r>
              <a:rPr lang="ko-KR" altLang="en-US" dirty="0" smtClean="0"/>
              <a:t>시의 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Sample Rate</a:t>
            </a:r>
            <a:r>
              <a:rPr lang="ko-KR" altLang="en-US" dirty="0" smtClean="0"/>
              <a:t> 값이 적절해야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32Khz : X</a:t>
            </a:r>
          </a:p>
          <a:p>
            <a:pPr lvl="1"/>
            <a:r>
              <a:rPr lang="en-US" altLang="ko-KR" dirty="0" smtClean="0"/>
              <a:t>20Mhz : O</a:t>
            </a:r>
          </a:p>
          <a:p>
            <a:pPr lvl="1"/>
            <a:r>
              <a:rPr lang="en-US" altLang="ko-KR" dirty="0" smtClean="0"/>
              <a:t>50Mhz : X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신호가 약할 경우 </a:t>
            </a:r>
            <a:r>
              <a:rPr lang="en-US" altLang="ko-KR" dirty="0" smtClean="0"/>
              <a:t>Multiply Const Block</a:t>
            </a:r>
            <a:r>
              <a:rPr lang="ko-KR" altLang="en-US" dirty="0" smtClean="0"/>
              <a:t>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이용하여 증폭시킨다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1 -&gt; 2 -&gt; 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8229600" cy="1143000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RF Signal Modulation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ASK</a:t>
            </a:r>
            <a:r>
              <a:rPr lang="en-US" altLang="ko-KR" dirty="0"/>
              <a:t>, </a:t>
            </a:r>
            <a:r>
              <a:rPr lang="en-US" altLang="ko-KR" dirty="0" smtClean="0"/>
              <a:t>FSK </a:t>
            </a:r>
            <a:r>
              <a:rPr lang="ko-KR" altLang="en-US" dirty="0" err="1" smtClean="0"/>
              <a:t>모듈레이션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2780928"/>
            <a:ext cx="4252098" cy="34563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smtClean="0"/>
              <a:t>스펙트럼 분석 시</a:t>
            </a:r>
            <a:r>
              <a:rPr lang="ko-KR" altLang="en-US" dirty="0"/>
              <a:t>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FM </a:t>
            </a:r>
            <a:r>
              <a:rPr lang="ko-KR" altLang="en-US" dirty="0" smtClean="0"/>
              <a:t>라디오 </a:t>
            </a:r>
            <a:r>
              <a:rPr lang="en-US" altLang="ko-KR" dirty="0" smtClean="0"/>
              <a:t>(89Mhz)</a:t>
            </a:r>
          </a:p>
          <a:p>
            <a:pPr lvl="1"/>
            <a:r>
              <a:rPr lang="en-US" altLang="ko-KR" u="sng" dirty="0" smtClean="0">
                <a:hlinkClick r:id="rId2"/>
              </a:rPr>
              <a:t>https://youtu.be/w8aNrUW7JUc</a:t>
            </a:r>
            <a:endParaRPr lang="en-US" altLang="ko-KR" u="sng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각종 리모컨 </a:t>
            </a:r>
            <a:r>
              <a:rPr lang="en-US" altLang="ko-KR" dirty="0" smtClean="0"/>
              <a:t>(315, 433, 915Mhz, 2.4Ghz)</a:t>
            </a:r>
          </a:p>
          <a:p>
            <a:pPr lvl="1"/>
            <a:r>
              <a:rPr lang="en-US" altLang="ko-KR" u="sng" dirty="0" smtClean="0">
                <a:hlinkClick r:id="rId3"/>
              </a:rPr>
              <a:t>https://youtu.be/o5HqeJhzVjo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WIFI (2.4Ghz)</a:t>
            </a:r>
          </a:p>
          <a:p>
            <a:pPr lvl="1"/>
            <a:r>
              <a:rPr lang="en-US" altLang="ko-KR" u="sng" dirty="0" smtClean="0">
                <a:hlinkClick r:id="rId4"/>
              </a:rPr>
              <a:t>https://youtu.be/49W7plgrRn0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전자레인지 </a:t>
            </a:r>
            <a:r>
              <a:rPr lang="en-US" altLang="ko-KR" dirty="0" smtClean="0"/>
              <a:t>(2.45Ghz)</a:t>
            </a:r>
          </a:p>
          <a:p>
            <a:pPr lvl="1"/>
            <a:r>
              <a:rPr lang="en-US" altLang="ko-KR" u="sng" dirty="0" smtClean="0">
                <a:hlinkClick r:id="rId5"/>
              </a:rPr>
              <a:t>https://youtu.be/yu_Seu7cV74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휴대폰 통신 신호 </a:t>
            </a:r>
            <a:r>
              <a:rPr lang="en-US" altLang="ko-KR" dirty="0" smtClean="0"/>
              <a:t>(1970Mhz)</a:t>
            </a:r>
          </a:p>
          <a:p>
            <a:pPr lvl="1"/>
            <a:r>
              <a:rPr lang="en-US" altLang="ko-KR" dirty="0" smtClean="0">
                <a:hlinkClick r:id="rId6"/>
              </a:rPr>
              <a:t>https://youtu.be/NJ11KNb2Z4U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FSK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* Frequency-Shift Keying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708920"/>
            <a:ext cx="5015653" cy="3096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FSK Modulation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4578" name="Picture 2" descr="https://scontent.xx.fbcdn.net/hphotos-xaf1/v/t34.0-12/12179252_981503445241459_1478294002_n.jpg?oh=53e020ed17e21fa33c2471ab71a2a41a&amp;oe=562DC99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132856"/>
            <a:ext cx="6912766" cy="38884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ASK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Amplitude-Shift Keying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36912"/>
            <a:ext cx="5219551" cy="3096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ASK-OOK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dirty="0" smtClean="0"/>
              <a:t>* ON-OFF Keying</a:t>
            </a:r>
            <a:endParaRPr lang="ko-KR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36912"/>
            <a:ext cx="6400800" cy="3390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ASK-OOK Modulation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6322" name="Picture 2" descr="https://fbcdn-sphotos-b-a.akamaihd.net/hphotos-ak-xtp1/v/t34.0-12/12179044_981494398575697_102638405_n.jpg?oh=0bf9cb7c0618fa303b0f685a2d395275&amp;oe=562D6E39&amp;__gda__=1445822768_0fe094b3600e0aba46478ae5f9c1b69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348880"/>
            <a:ext cx="7040781" cy="39604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C000"/>
                </a:solidFill>
              </a:rPr>
              <a:t>Binary Pattern </a:t>
            </a:r>
            <a:r>
              <a:rPr lang="ko-KR" altLang="en-US" b="1" dirty="0" smtClean="0">
                <a:solidFill>
                  <a:srgbClr val="FFC000"/>
                </a:solidFill>
              </a:rPr>
              <a:t>분석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Pattern </a:t>
            </a:r>
            <a:r>
              <a:rPr lang="ko-KR" altLang="en-US" dirty="0" smtClean="0"/>
              <a:t>분석의 필요성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replay attack</a:t>
            </a:r>
            <a:r>
              <a:rPr lang="ko-KR" altLang="en-US" dirty="0" smtClean="0"/>
              <a:t>이 아닌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무선신호의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Bit </a:t>
            </a:r>
            <a:r>
              <a:rPr lang="ko-KR" altLang="en-US" dirty="0" smtClean="0"/>
              <a:t>해석 및 조작을 통한 정교한 공격 가능</a:t>
            </a:r>
            <a:endParaRPr lang="en-US" altLang="ko-KR" dirty="0" smtClean="0"/>
          </a:p>
          <a:p>
            <a:pPr lvl="1"/>
            <a:r>
              <a:rPr lang="en-US" altLang="ko-KR" sz="2400" dirty="0" smtClean="0"/>
              <a:t>Ex&gt; RC</a:t>
            </a:r>
            <a:r>
              <a:rPr lang="ko-KR" altLang="en-US" sz="2400" dirty="0" err="1" smtClean="0"/>
              <a:t>카의</a:t>
            </a:r>
            <a:r>
              <a:rPr lang="ko-KR" altLang="en-US" sz="2400" dirty="0" smtClean="0"/>
              <a:t> 전진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후진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좌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우회전 </a:t>
            </a:r>
            <a:r>
              <a:rPr lang="ko-KR" altLang="en-US" sz="2400" dirty="0" err="1" smtClean="0"/>
              <a:t>패킷</a:t>
            </a:r>
            <a:r>
              <a:rPr lang="ko-KR" altLang="en-US" sz="2400" dirty="0" smtClean="0"/>
              <a:t> 포맷 분석</a:t>
            </a:r>
            <a:endParaRPr lang="en-US" altLang="ko-KR" sz="3200" dirty="0" smtClean="0"/>
          </a:p>
        </p:txBody>
      </p:sp>
      <p:pic>
        <p:nvPicPr>
          <p:cNvPr id="5" name="그림 4" descr="https://scontent.xx.fbcdn.net/hphotos-xaf1/v/t34.0-12/12179252_981503445241459_1478294002_n.jpg?oh=53e020ed17e21fa33c2471ab71a2a41a&amp;oe=562DC99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573016"/>
            <a:ext cx="4968552" cy="2684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관련 도구들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hackrf_fm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RF signal dumper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sox </a:t>
            </a:r>
          </a:p>
          <a:p>
            <a:pPr lvl="1"/>
            <a:r>
              <a:rPr lang="en-US" altLang="ko-KR" dirty="0" smtClean="0"/>
              <a:t>Swiss army knife of sound processing</a:t>
            </a:r>
            <a:endParaRPr lang="en-US" altLang="ko-KR" dirty="0"/>
          </a:p>
          <a:p>
            <a:pPr lvl="1"/>
            <a:r>
              <a:rPr lang="en-US" altLang="ko-KR" dirty="0" smtClean="0"/>
              <a:t>Apt-get install sox</a:t>
            </a:r>
          </a:p>
          <a:p>
            <a:pPr lvl="1"/>
            <a:r>
              <a:rPr lang="en-US" altLang="ko-KR" dirty="0" smtClean="0"/>
              <a:t>Port install sox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Audacity</a:t>
            </a:r>
          </a:p>
          <a:p>
            <a:pPr lvl="1"/>
            <a:r>
              <a:rPr lang="en-US" altLang="ko-KR" dirty="0" smtClean="0"/>
              <a:t>Sound player</a:t>
            </a:r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 </a:t>
            </a:r>
            <a:r>
              <a:rPr lang="ko-KR" altLang="en-US" dirty="0" err="1" smtClean="0"/>
              <a:t>캡쳐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# </a:t>
            </a:r>
            <a:r>
              <a:rPr lang="en-US" altLang="ko-KR" sz="2400" dirty="0" err="1"/>
              <a:t>hackrf_fm</a:t>
            </a:r>
            <a:r>
              <a:rPr lang="en-US" altLang="ko-KR" sz="2400" dirty="0"/>
              <a:t> -f </a:t>
            </a:r>
            <a:r>
              <a:rPr lang="en-US" altLang="ko-KR" sz="2400" dirty="0" smtClean="0"/>
              <a:t>433000000 </a:t>
            </a:r>
            <a:r>
              <a:rPr lang="en-US" altLang="ko-KR" sz="2400" dirty="0"/>
              <a:t>-s 2000000  | sox -t raw </a:t>
            </a:r>
            <a:endParaRPr lang="en-US" altLang="ko-KR" sz="2400" dirty="0" smtClean="0"/>
          </a:p>
          <a:p>
            <a:pPr>
              <a:buNone/>
            </a:pPr>
            <a:r>
              <a:rPr lang="en-US" altLang="ko-KR" sz="2400" dirty="0" smtClean="0"/>
              <a:t>   -</a:t>
            </a:r>
            <a:r>
              <a:rPr lang="en-US" altLang="ko-KR" sz="2400" dirty="0"/>
              <a:t>r 2000000 -e signed-integer -b 16 -c 1 -V1 - save.wav</a:t>
            </a:r>
            <a:endParaRPr lang="ko-KR" altLang="en-US" sz="2400" dirty="0"/>
          </a:p>
        </p:txBody>
      </p:sp>
      <p:pic>
        <p:nvPicPr>
          <p:cNvPr id="4" name="그림 3" descr="https://scontent.xx.fbcdn.net/hphotos-xaf1/v/t34.0-12/12179252_981503445241459_1478294002_n.jpg?oh=53e020ed17e21fa33c2471ab71a2a41a&amp;oe=562DC99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924944"/>
            <a:ext cx="6264696" cy="3384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 개의 신호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buNone/>
            </a:pPr>
            <a:r>
              <a:rPr lang="ko-KR" altLang="en-US" sz="2000" dirty="0" smtClean="0"/>
              <a:t>차문 </a:t>
            </a:r>
            <a:r>
              <a:rPr lang="en-US" altLang="ko-KR" sz="2000" dirty="0" smtClean="0"/>
              <a:t>Open </a:t>
            </a:r>
            <a:r>
              <a:rPr lang="en-US" altLang="ko-KR" sz="2000" dirty="0" smtClean="0">
                <a:sym typeface="Wingdings" pitchFamily="2" charset="2"/>
              </a:rPr>
              <a:t>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>
              <a:buNone/>
            </a:pPr>
            <a:r>
              <a:rPr lang="ko-KR" altLang="en-US" sz="2000" dirty="0" smtClean="0"/>
              <a:t>차문 </a:t>
            </a:r>
            <a:r>
              <a:rPr lang="en-US" altLang="ko-KR" sz="2000" dirty="0" smtClean="0"/>
              <a:t>Close </a:t>
            </a:r>
            <a:r>
              <a:rPr lang="en-US" altLang="ko-KR" sz="2000" dirty="0" smtClean="0">
                <a:sym typeface="Wingdings" pitchFamily="2" charset="2"/>
              </a:rPr>
              <a:t></a:t>
            </a:r>
            <a:endParaRPr lang="ko-KR" altLang="en-US" sz="2000" dirty="0"/>
          </a:p>
        </p:txBody>
      </p:sp>
      <p:pic>
        <p:nvPicPr>
          <p:cNvPr id="88066" name="Picture 2" descr="https://fbcdn-sphotos-c-a.akamaihd.net/hphotos-ak-xfl1/v/t34.0-12/12180202_981732915218512_394193094_n.jpg?oh=45901a9e6aa8cd5e01c91d2da90be279&amp;oe=562F4A4A&amp;__gda__=1445881256_dcd9cc091bf385861b66bd7ba8b1a6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844824"/>
            <a:ext cx="6192688" cy="46445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휴대폰 통신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.KT-LTE)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204864"/>
            <a:ext cx="7020272" cy="365820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 </a:t>
            </a:r>
            <a:r>
              <a:rPr lang="ko-KR" altLang="en-US" dirty="0" err="1" smtClean="0"/>
              <a:t>패</a:t>
            </a:r>
            <a:r>
              <a:rPr lang="ko-KR" altLang="en-US" dirty="0" err="1"/>
              <a:t>킷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구조 </a:t>
            </a:r>
            <a:r>
              <a:rPr lang="en-US" altLang="ko-KR" dirty="0" smtClean="0"/>
              <a:t>(nRF24L01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916832"/>
            <a:ext cx="7256092" cy="4104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nRF24L01 Spec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• Radio X Worldwide 2.4GHz ISM band operation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126 RF channels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- GFSK modulation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Up to 2Mbps on air data rate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1.9 to 3.6V supply range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Datasheet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hlinkClick r:id="rId2"/>
                        </a:rPr>
                        <a:t>http://www.nordicsemi.com/eng/content/download/2730/34105/file/nRF24L01_Product_Specification_v2_0.pdf</a:t>
                      </a: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4509120"/>
            <a:ext cx="2558430" cy="2088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CC1111 Spec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29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• 1</a:t>
                      </a:r>
                      <a:r>
                        <a:rPr lang="ko-KR" altLang="en-US" dirty="0" smtClean="0"/>
                        <a:t>기가 이하의 주파수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</a:t>
                      </a:r>
                      <a:r>
                        <a:rPr lang="en-US" altLang="ko-KR" sz="1800" b="1" i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315/433/868/915MHz ISM/SRD bands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="1" dirty="0" smtClean="0"/>
                        <a:t> FSK, ASK modulation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Up to 500Kbps on air data rate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 3.6V supply range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dirty="0" smtClean="0"/>
                        <a:t>Datasheet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hlinkClick r:id="rId2"/>
                        </a:rPr>
                        <a:t>http://www.ti.com/product/cc1110-cc1111</a:t>
                      </a:r>
                      <a:endParaRPr lang="en-US" altLang="ko-KR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4653136"/>
            <a:ext cx="2409825" cy="180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RF</a:t>
            </a:r>
            <a:r>
              <a:rPr lang="ko-KR" altLang="en-US" dirty="0" smtClean="0"/>
              <a:t> 통신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7179124" cy="4653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184" y="1711349"/>
            <a:ext cx="8830816" cy="4525963"/>
          </a:xfrm>
        </p:spPr>
        <p:txBody>
          <a:bodyPr>
            <a:normAutofit/>
          </a:bodyPr>
          <a:lstStyle/>
          <a:p>
            <a:r>
              <a:rPr lang="en-US" altLang="ko-KR" sz="2800" dirty="0" err="1" smtClean="0"/>
              <a:t>HackRF</a:t>
            </a:r>
            <a:r>
              <a:rPr lang="ko-KR" altLang="en-US" sz="2800" dirty="0" smtClean="0"/>
              <a:t>와 같은 무선 송수신기와 </a:t>
            </a:r>
            <a:r>
              <a:rPr lang="en-US" altLang="ko-KR" sz="2800" dirty="0" smtClean="0"/>
              <a:t>GNU Radio</a:t>
            </a:r>
            <a:r>
              <a:rPr lang="ko-KR" altLang="en-US" sz="2800" dirty="0" smtClean="0"/>
              <a:t>와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같은 </a:t>
            </a:r>
            <a:r>
              <a:rPr lang="en-US" altLang="ko-KR" sz="2800" dirty="0" smtClean="0"/>
              <a:t>SDR </a:t>
            </a:r>
            <a:r>
              <a:rPr lang="ko-KR" altLang="en-US" sz="2800" dirty="0" smtClean="0"/>
              <a:t>툴을 이용하면 다양하고 흥미로운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무선 해킹 연구가 가능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수 많은 무선통신 장비들이 기본적인 </a:t>
            </a:r>
            <a:r>
              <a:rPr lang="en-US" altLang="ko-KR" sz="2800" dirty="0" smtClean="0"/>
              <a:t>Signal </a:t>
            </a:r>
            <a:br>
              <a:rPr lang="en-US" altLang="ko-KR" sz="2800" dirty="0" smtClean="0"/>
            </a:br>
            <a:r>
              <a:rPr lang="en-US" altLang="ko-KR" sz="2800" dirty="0" smtClean="0"/>
              <a:t>replay attack</a:t>
            </a:r>
            <a:r>
              <a:rPr lang="ko-KR" altLang="en-US" sz="2800" dirty="0" smtClean="0"/>
              <a:t>에 조차 취약한 상황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무선 레벨에서의 </a:t>
            </a:r>
            <a:r>
              <a:rPr lang="ko-KR" altLang="en-US" sz="2800" dirty="0" err="1" smtClean="0"/>
              <a:t>보안성</a:t>
            </a:r>
            <a:r>
              <a:rPr lang="ko-KR" altLang="en-US" sz="2800" dirty="0" smtClean="0"/>
              <a:t> 강화가 시급히 필요한 시점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692696" y="2564904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FF00"/>
                </a:solidFill>
              </a:rPr>
              <a:t>감사합니다</a:t>
            </a:r>
            <a:r>
              <a:rPr lang="en-US" altLang="ko-KR" dirty="0">
                <a:solidFill>
                  <a:srgbClr val="FFFF00"/>
                </a:solidFill>
              </a:rPr>
              <a:t>!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628800"/>
            <a:ext cx="4254134" cy="42340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RF Analyzer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700808"/>
            <a:ext cx="6927304" cy="45972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무선 통신의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Autofit/>
          </a:bodyPr>
          <a:lstStyle/>
          <a:p>
            <a:r>
              <a:rPr lang="ko-KR" altLang="en-US" sz="1800" b="1" dirty="0" err="1" smtClean="0"/>
              <a:t>에르스테드</a:t>
            </a:r>
            <a:endParaRPr lang="en-US" altLang="ko-KR" sz="1800" b="1" dirty="0"/>
          </a:p>
          <a:p>
            <a:pPr lvl="1"/>
            <a:r>
              <a:rPr lang="ko-KR" altLang="en-US" sz="1200" dirty="0" smtClean="0"/>
              <a:t>전기와 자기가 서로 연관되어 있음을 발견 </a:t>
            </a:r>
            <a:r>
              <a:rPr lang="en-US" altLang="ko-KR" sz="1200" dirty="0" smtClean="0"/>
              <a:t>(1820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endParaRPr lang="en-US" altLang="ko-KR" sz="1800" b="1" dirty="0" smtClean="0"/>
          </a:p>
          <a:p>
            <a:r>
              <a:rPr lang="ko-KR" altLang="en-US" sz="1800" b="1" dirty="0" smtClean="0"/>
              <a:t>마이클 </a:t>
            </a:r>
            <a:r>
              <a:rPr lang="ko-KR" altLang="en-US" sz="1800" b="1" dirty="0" err="1" smtClean="0"/>
              <a:t>패러데이</a:t>
            </a:r>
            <a:endParaRPr lang="en-US" altLang="ko-KR" sz="1800" b="1" dirty="0" smtClean="0"/>
          </a:p>
          <a:p>
            <a:pPr lvl="1"/>
            <a:r>
              <a:rPr lang="ko-KR" altLang="en-US" sz="1200" dirty="0" smtClean="0"/>
              <a:t>자기장을 전기로 변화시킬 수 있음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전자기 유도현상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발견 </a:t>
            </a:r>
            <a:r>
              <a:rPr lang="en-US" altLang="ko-KR" sz="1200" dirty="0" smtClean="0"/>
              <a:t>(1831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endParaRPr lang="en-US" altLang="ko-KR" sz="1200" dirty="0" smtClean="0"/>
          </a:p>
          <a:p>
            <a:r>
              <a:rPr lang="ko-KR" altLang="en-US" sz="1800" b="1" dirty="0" err="1" smtClean="0"/>
              <a:t>맥스웰</a:t>
            </a:r>
            <a:endParaRPr lang="en-US" altLang="ko-KR" sz="1800" b="1" dirty="0" smtClean="0"/>
          </a:p>
          <a:p>
            <a:pPr lvl="1"/>
            <a:r>
              <a:rPr lang="ko-KR" altLang="en-US" sz="1200" dirty="0" smtClean="0"/>
              <a:t>빛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자기력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전기력을 하나로 묶은 방정식 발견 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전자기파의 존재 예언 </a:t>
            </a:r>
            <a:r>
              <a:rPr lang="en-US" altLang="ko-KR" sz="1200" dirty="0" smtClean="0"/>
              <a:t>(1873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endParaRPr lang="en-US" altLang="ko-KR" sz="1200" dirty="0"/>
          </a:p>
          <a:p>
            <a:r>
              <a:rPr lang="ko-KR" altLang="en-US" sz="1800" b="1" dirty="0" smtClean="0"/>
              <a:t>헤르츠</a:t>
            </a:r>
            <a:endParaRPr lang="en-US" altLang="ko-KR" sz="1800" b="1" dirty="0" smtClean="0"/>
          </a:p>
          <a:p>
            <a:pPr lvl="1"/>
            <a:r>
              <a:rPr lang="ko-KR" altLang="en-US" sz="1200" dirty="0" smtClean="0"/>
              <a:t>헤르츠 실험을 통해 전자기파의 존재와 성질을 규명 </a:t>
            </a:r>
            <a:r>
              <a:rPr lang="en-US" altLang="ko-KR" sz="1200" dirty="0" smtClean="0"/>
              <a:t>(1888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라디오 통신의 기초를 세움</a:t>
            </a:r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r>
              <a:rPr lang="ko-KR" altLang="en-US" sz="1800" b="1" dirty="0" err="1" smtClean="0"/>
              <a:t>마르코니</a:t>
            </a:r>
            <a:endParaRPr lang="en-US" altLang="ko-KR" sz="1800" b="1" dirty="0" smtClean="0"/>
          </a:p>
          <a:p>
            <a:pPr lvl="1"/>
            <a:r>
              <a:rPr lang="ko-KR" altLang="en-US" sz="1200" dirty="0" smtClean="0"/>
              <a:t>무선전신기 발견 </a:t>
            </a:r>
            <a:r>
              <a:rPr lang="en-US" altLang="ko-KR" sz="1200" dirty="0" smtClean="0"/>
              <a:t>(1895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영국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프랑스간 무선통신 실험 성공 </a:t>
            </a:r>
            <a:r>
              <a:rPr lang="en-US" altLang="ko-KR" sz="1200" dirty="0" smtClean="0"/>
              <a:t>(1897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r>
              <a:rPr lang="ko-KR" altLang="en-US" sz="1200" dirty="0" smtClean="0"/>
              <a:t>대서양을 건넌 무선통신 실험 성공 </a:t>
            </a:r>
            <a:r>
              <a:rPr lang="en-US" altLang="ko-KR" sz="1200" dirty="0" smtClean="0"/>
              <a:t>(1901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endParaRPr lang="en-US" altLang="ko-KR" sz="1200" dirty="0"/>
          </a:p>
          <a:p>
            <a:r>
              <a:rPr lang="ko-KR" altLang="en-US" sz="1800" b="1" dirty="0" smtClean="0"/>
              <a:t>아인슈타인</a:t>
            </a:r>
            <a:endParaRPr lang="en-US" altLang="ko-KR" sz="1800" b="1" dirty="0" smtClean="0"/>
          </a:p>
          <a:p>
            <a:pPr lvl="1"/>
            <a:r>
              <a:rPr lang="ko-KR" altLang="en-US" sz="1200" dirty="0" smtClean="0"/>
              <a:t>상대성 이론을 통해 전기와 자기가 왜 서로 관련이 있는지를 이론적으로 설명 </a:t>
            </a:r>
            <a:r>
              <a:rPr lang="en-US" altLang="ko-KR" sz="1200" dirty="0" smtClean="0"/>
              <a:t>(1915</a:t>
            </a:r>
            <a:r>
              <a:rPr lang="ko-KR" altLang="en-US" sz="1200" dirty="0" smtClean="0"/>
              <a:t>년</a:t>
            </a:r>
            <a:r>
              <a:rPr lang="en-US" altLang="ko-KR" sz="1200" dirty="0" smtClean="0"/>
              <a:t>)</a:t>
            </a:r>
          </a:p>
          <a:p>
            <a:pPr lvl="1"/>
            <a:endParaRPr lang="ko-KR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942</Words>
  <Application>Microsoft Office PowerPoint</Application>
  <PresentationFormat>화면 슬라이드 쇼(4:3)</PresentationFormat>
  <Paragraphs>280</Paragraphs>
  <Slides>75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Office 테마</vt:lpstr>
      <vt:lpstr>RF 무선통신 해킹시연</vt:lpstr>
      <vt:lpstr>주요 내용</vt:lpstr>
      <vt:lpstr>우리 주변의 무선 신호들</vt:lpstr>
      <vt:lpstr>RF Spectrum Analyzing</vt:lpstr>
      <vt:lpstr>HackRF 소개</vt:lpstr>
      <vt:lpstr>RF 스펙트럼 분석 시연</vt:lpstr>
      <vt:lpstr>휴대폰 통신 (예.KT-LTE)</vt:lpstr>
      <vt:lpstr>Android RF Analyzer</vt:lpstr>
      <vt:lpstr>무선 통신의 역사</vt:lpstr>
      <vt:lpstr>에르스테드의 실험</vt:lpstr>
      <vt:lpstr>패러데이의 전자기유도 실험</vt:lpstr>
      <vt:lpstr>맥스웰 방정식</vt:lpstr>
      <vt:lpstr>헤르츠 실험</vt:lpstr>
      <vt:lpstr>마르코니의 무선전신기</vt:lpstr>
      <vt:lpstr>아인슈타인</vt:lpstr>
      <vt:lpstr>전자기파의 원리</vt:lpstr>
      <vt:lpstr>RF Signal Replay Attack</vt:lpstr>
      <vt:lpstr>GNU Radio 소개</vt:lpstr>
      <vt:lpstr>GNU Radio 사용 방법</vt:lpstr>
      <vt:lpstr>Pentoo Linux 소개</vt:lpstr>
      <vt:lpstr>Mac + HackRF </vt:lpstr>
      <vt:lpstr>RF 신호 replay attack</vt:lpstr>
      <vt:lpstr>RF 신호 Record</vt:lpstr>
      <vt:lpstr>RF 신호 Replay</vt:lpstr>
      <vt:lpstr>Replay Attack 시연</vt:lpstr>
      <vt:lpstr>RF카 무선 해킹 시연</vt:lpstr>
      <vt:lpstr>주파수 대역 알아내기</vt:lpstr>
      <vt:lpstr>RF카 무선해킹 시연 영상</vt:lpstr>
      <vt:lpstr>자동차 리모컨 무선 해킹 시연</vt:lpstr>
      <vt:lpstr>RF 주파수(Frequency)</vt:lpstr>
      <vt:lpstr>무서운 전파법</vt:lpstr>
      <vt:lpstr>RF 주파수(Frequency)</vt:lpstr>
      <vt:lpstr>ISM 밴드</vt:lpstr>
      <vt:lpstr>주파수 대역 알아내기</vt:lpstr>
      <vt:lpstr>무선 신호 캡쳐하기</vt:lpstr>
      <vt:lpstr>열려라 참깨!</vt:lpstr>
      <vt:lpstr>차량 차단기 무선 해킹 시연</vt:lpstr>
      <vt:lpstr>It works with RF too!</vt:lpstr>
      <vt:lpstr>RF 주파수 알아내기</vt:lpstr>
      <vt:lpstr>1~3차 시도</vt:lpstr>
      <vt:lpstr>경비아저씨는 우리편!</vt:lpstr>
      <vt:lpstr>경비아저씨는 우리편!</vt:lpstr>
      <vt:lpstr>삽질.. 또 삽질..</vt:lpstr>
      <vt:lpstr>성공!!</vt:lpstr>
      <vt:lpstr>Drone 무선 해킹 시연</vt:lpstr>
      <vt:lpstr>드론 주파수 알아내기</vt:lpstr>
      <vt:lpstr>드론 무선해킹 시연 영상</vt:lpstr>
      <vt:lpstr>도어락 무선 해킹 시연</vt:lpstr>
      <vt:lpstr>도어락 주파수 알아내기</vt:lpstr>
      <vt:lpstr>열려라 참깨!!</vt:lpstr>
      <vt:lpstr>RF 주파수 알아내기 팁</vt:lpstr>
      <vt:lpstr>RF 주파수 알아내기 팁</vt:lpstr>
      <vt:lpstr>RF 주파수 알아내기 팁</vt:lpstr>
      <vt:lpstr>RF 주파수 알아내기 팁</vt:lpstr>
      <vt:lpstr>RF 주파수 알아내기 팁</vt:lpstr>
      <vt:lpstr>RF 주파수 알아내기 팁</vt:lpstr>
      <vt:lpstr>Replay Attack 시의 팁</vt:lpstr>
      <vt:lpstr>RF Signal Modulation</vt:lpstr>
      <vt:lpstr>Modulation</vt:lpstr>
      <vt:lpstr>FSK 예시</vt:lpstr>
      <vt:lpstr>FSK Modulation</vt:lpstr>
      <vt:lpstr>ASK 예시</vt:lpstr>
      <vt:lpstr>ASK-OOK 예시</vt:lpstr>
      <vt:lpstr>ASK-OOK Modulation</vt:lpstr>
      <vt:lpstr>Binary Pattern 분석</vt:lpstr>
      <vt:lpstr>Binary Pattern 분석의 필요성</vt:lpstr>
      <vt:lpstr>관련 도구들</vt:lpstr>
      <vt:lpstr>Wav 캡쳐</vt:lpstr>
      <vt:lpstr>두 개의 신호 비교</vt:lpstr>
      <vt:lpstr>RF 패킷의 구조 (nRF24L01 예)</vt:lpstr>
      <vt:lpstr>nRF24L01 Spec</vt:lpstr>
      <vt:lpstr>CC1111 Spec</vt:lpstr>
      <vt:lpstr>RF 통신 개발</vt:lpstr>
      <vt:lpstr>결론</vt:lpstr>
      <vt:lpstr>감사합니다!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 무선 해킹</dc:title>
  <dc:creator>home</dc:creator>
  <cp:lastModifiedBy>home</cp:lastModifiedBy>
  <cp:revision>35</cp:revision>
  <dcterms:created xsi:type="dcterms:W3CDTF">2015-10-24T10:02:24Z</dcterms:created>
  <dcterms:modified xsi:type="dcterms:W3CDTF">2015-10-26T14:46:19Z</dcterms:modified>
</cp:coreProperties>
</file>